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ACEAC-7538-478A-B919-3F2E11A495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55BB-216D-41E7-98E2-3F4C3C6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 and ADA revisions added 12/2025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C55BB-216D-41E7-98E2-3F4C3C6DCB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7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C89E40-DBF1-4470-AA19-D020A421A08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Historic Case File 4 Documents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/>
          <a:p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Hazel Hunkins: </a:t>
            </a:r>
            <a:b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Billings Suffragist</a:t>
            </a:r>
          </a:p>
        </p:txBody>
      </p:sp>
      <p:pic>
        <p:nvPicPr>
          <p:cNvPr id="4" name="Picture 3" descr="Montana Historical Society logo accompanied by the phrase, &quot;History Worth Celebrating.&quo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953000"/>
            <a:ext cx="2362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838200" y="914400"/>
            <a:ext cx="30480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“Capital Police End Suffrage Picketing,” 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Daily Missourian 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[Columbia, MO], June 22, 1917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The full page is available at </a:t>
            </a:r>
            <a:r>
              <a:rPr kumimoji="0" lang="en-US" sz="1400" b="0" i="0" u="sng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http://chroniclingamerica.loc.gov/lccn/sn89066314/1917-06-22/ed-1/seq-1.pdf</a:t>
            </a: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" name="Picture 2" descr="Newspaper clipping with the headline, &quot;Capital Police End Suffrage Picketing.&quot; Subtitles read, &quot;Militants are Forbidden to Flaunt Banners or Stand Near White House,&quot; and, &quot;Mansion is Guarded,&quot; and, &quot;Measures are Result of Conference with Leader of Suffragettes.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4775"/>
            <a:ext cx="23526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4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152400" y="1447800"/>
            <a:ext cx="3048000" cy="2486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“Police Arresting Picketers Outside White House,” August 1918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Harris and Ewing, photographer. Harris &amp; Ewing Collection, Library of Congress Prints and Photographs Division, Washington, D.C. </a:t>
            </a:r>
            <a:endParaRPr kumimoji="0" lang="en-US" sz="14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050" name="Picture 2" descr="Image of a crowd of men gathered in a city street. All mean are wearing suits and white top hats with a black sash around the brim. Several women stand with Suffragette flags in the middle of the street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0" r="4478"/>
          <a:stretch/>
        </p:blipFill>
        <p:spPr bwMode="auto">
          <a:xfrm>
            <a:off x="3276600" y="838200"/>
            <a:ext cx="5186127" cy="3543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5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381000" y="914400"/>
            <a:ext cx="32766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Thirty-Seven </a:t>
            </a:r>
            <a:r>
              <a:rPr kumimoji="0" lang="en-US" sz="1600" b="0" i="0" u="none" strike="noStrike" kern="1200" cap="none" spc="30" normalizeH="0" baseline="0" noProof="0" dirty="0" err="1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Suffs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Taken and Retaken,” 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Washington 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[D.C.]</a:t>
            </a:r>
            <a:r>
              <a:rPr kumimoji="0" lang="en-US" sz="1600" b="0" i="1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Herald</a:t>
            </a: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August 13, 1918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The full page is available at </a:t>
            </a:r>
            <a:r>
              <a:rPr kumimoji="0" lang="en-US" sz="1400" b="0" i="0" u="sng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http://chroniclingamerica.loc.gov/lccn/sn83045433/1918-08-13/ed-1/seq-1.pdf </a:t>
            </a: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and </a:t>
            </a:r>
            <a:r>
              <a:rPr kumimoji="0" lang="en-US" sz="1400" b="0" i="0" u="sng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http://chroniclingamerica.loc.gov/lccn/sn83045433/1918-08-13/ed-1/seq-3.pdf</a:t>
            </a:r>
            <a:endParaRPr kumimoji="0" lang="en-US" sz="16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3074" name="Picture 2" descr="Newspaper clipping with the headline,&quot; Thirty-Seven Suffs Taken and Retaken.&quot; Subtitle reads, &quot;Militants Arrested, Released; Repeat Offense; Re-arrested, Released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529"/>
            <a:ext cx="1469572" cy="6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Newspaper clippin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26479"/>
            <a:ext cx="14545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ewspaper clipping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2529"/>
            <a:ext cx="1600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1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457200" y="1085850"/>
            <a:ext cx="32766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Hazel Hunkins’ typed response to court charges.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(Page 1/2</a:t>
            </a: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Hazel Hunkins-Hallinan Papers, MC 532, box 61, folder 9, Schlesinger Library, Radcliffe Institute</a:t>
            </a:r>
          </a:p>
        </p:txBody>
      </p:sp>
      <p:pic>
        <p:nvPicPr>
          <p:cNvPr id="4098" name="Picture 2" descr="Typed letter from suffragist Hazel Hunkins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3925886" cy="541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8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3276600" cy="190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Hazel Hunkins’ typed response to court charges.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(Page 2/2</a:t>
            </a:r>
            <a:r>
              <a:rPr kumimoji="0" lang="en-US" sz="1600" b="0" i="0" u="none" strike="noStrike" kern="1200" cap="none" spc="5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 dirty="0">
                <a:ln>
                  <a:noFill/>
                </a:ln>
                <a:solidFill>
                  <a:srgbClr val="F9BE6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Source: Hazel Hunkins-Hallinan Papers, MC 532, box 61, folder 9, Schlesinger Library, Radcliffe Institute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50" normalizeH="0" baseline="0" noProof="0" dirty="0">
              <a:ln>
                <a:noFill/>
              </a:ln>
              <a:solidFill>
                <a:srgbClr val="F9BE6F"/>
              </a:solidFill>
              <a:effectLst/>
              <a:uLnTx/>
              <a:uFillTx/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4099" name="Picture 3" descr="Typed letter from suffragist Hazel Hunkins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49" y="381000"/>
            <a:ext cx="3953250" cy="541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8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9050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For the accompanying lesson plan </a:t>
            </a:r>
          </a:p>
          <a:p>
            <a:pPr algn="ctr"/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and more information, visit: </a:t>
            </a:r>
            <a:r>
              <a:rPr lang="en-US" sz="2400" spc="50" dirty="0">
                <a:latin typeface="Footlight MT Light" panose="0204060206030A020304" pitchFamily="18" charset="0"/>
                <a:ea typeface="+mj-ea"/>
                <a:cs typeface="+mj-cs"/>
              </a:rPr>
              <a:t>http://mhs.mt.gov/education/women/HazelHunkins </a:t>
            </a:r>
            <a:endParaRPr lang="en-US" sz="3200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2586425" y="4572000"/>
            <a:ext cx="3971151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Montana Historical Society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Outreach </a:t>
            </a:r>
            <a:r>
              <a:rPr kumimoji="0" lang="en-US" sz="1800" b="0" i="0" u="none" strike="noStrike" kern="1200" cap="none" spc="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and Education 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P.O. Box 201201, Helena, MT 59620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406-444-4740</a:t>
            </a:r>
          </a:p>
        </p:txBody>
      </p:sp>
      <p:pic>
        <p:nvPicPr>
          <p:cNvPr id="3" name="Picture 2" descr="Montana Historical Society logo ">
            <a:extLst>
              <a:ext uri="{FF2B5EF4-FFF2-40B4-BE49-F238E27FC236}">
                <a16:creationId xmlns:a16="http://schemas.microsoft.com/office/drawing/2014/main" id="{A37A0883-6A5B-DE32-C282-A5398E473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6096000"/>
            <a:ext cx="1924050" cy="6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397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91</TotalTime>
  <Words>266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Narrow</vt:lpstr>
      <vt:lpstr>Bookman Old Style</vt:lpstr>
      <vt:lpstr>Footlight MT Light</vt:lpstr>
      <vt:lpstr>Horizon</vt:lpstr>
      <vt:lpstr>Hazel Hunkins:  Billings Suffragist</vt:lpstr>
      <vt:lpstr>“Capital Police End Suffrage Picketing,” Daily Missourian [Columbia, MO], June 22, 1917   The full page is available at http://chroniclingamerica.loc.gov/lccn/sn89066314/1917-06-22/ed-1/seq-1.pdf</vt:lpstr>
      <vt:lpstr>“Police Arresting Picketers Outside White House,” August 1918  Source: Harris and Ewing, photographer. Harris &amp; Ewing Collection, Library of Congress Prints and Photographs Division, Washington, D.C. </vt:lpstr>
      <vt:lpstr>“Thirty-Seven Suffs Taken and Retaken,” Washington [D.C.] Herald, August 13, 1918   The full page is available at http://chroniclingamerica.loc.gov/lccn/sn83045433/1918-08-13/ed-1/seq-1.pdf and http://chroniclingamerica.loc.gov/lccn/sn83045433/1918-08-13/ed-1/seq-3.pdf</vt:lpstr>
      <vt:lpstr>Hazel Hunkins’ typed response to court charges. (Page 1/2)  Source: Hazel Hunkins-Hallinan Papers, MC 532, box 61, folder 9, Schlesinger Library, Radcliffe Institute</vt:lpstr>
      <vt:lpstr>Hazel Hunkins’ typed response to court charges. (Page 2/2)  Source: Hazel Hunkins-Hallinan Papers, MC 532, box 61, folder 9, Schlesinger Library, Radcliffe Institute </vt:lpstr>
      <vt:lpstr>Montana Historical Society Outreach and Education Program P.O. Box 201201, Helena, MT 59620 406-444-4740</vt:lpstr>
    </vt:vector>
  </TitlesOfParts>
  <Company>State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Hazel Hunkins: Billings Suffragist</dc:title>
  <dc:creator>Kohl, Martha</dc:creator>
  <cp:lastModifiedBy>White, Carly</cp:lastModifiedBy>
  <cp:revision>18</cp:revision>
  <dcterms:created xsi:type="dcterms:W3CDTF">2016-07-15T18:17:57Z</dcterms:created>
  <dcterms:modified xsi:type="dcterms:W3CDTF">2025-12-01T21:36:25Z</dcterms:modified>
</cp:coreProperties>
</file>